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</p:sldIdLst>
  <p:sldSz cx="9334500" cy="5248275"/>
  <p:notesSz cx="5248275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206" d="100"/>
          <a:sy n="206" d="100"/>
        </p:scale>
        <p:origin x="18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7868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欢迎来到英语单词学习展示
今天我们将学习12个高级英语词汇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sv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hyperlink" Target="https://english-vocabulary-showcase.fov-rgt.cn/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hlinkClick r:id="rId5"/>
            <a:extLst>
              <a:ext uri="{FF2B5EF4-FFF2-40B4-BE49-F238E27FC236}">
                <a16:creationId xmlns:a16="http://schemas.microsoft.com/office/drawing/2014/main" id="{91A2B604-2743-5182-92BB-8C15E0742B48}"/>
              </a:ext>
            </a:extLst>
          </p:cNvPr>
          <p:cNvSpPr/>
          <p:nvPr/>
        </p:nvSpPr>
        <p:spPr>
          <a:xfrm>
            <a:off x="275254" y="4599992"/>
            <a:ext cx="1194318" cy="415212"/>
          </a:xfrm>
          <a:prstGeom prst="roundRect">
            <a:avLst>
              <a:gd name="adj" fmla="val 8802"/>
            </a:avLst>
          </a:prstGeom>
          <a:solidFill>
            <a:srgbClr val="3B82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400" dirty="0"/>
              <a:t>在线浏览</a:t>
            </a:r>
          </a:p>
        </p:txBody>
      </p:sp>
      <p:pic>
        <p:nvPicPr>
          <p:cNvPr id="3" name="图形 2">
            <a:extLst>
              <a:ext uri="{FF2B5EF4-FFF2-40B4-BE49-F238E27FC236}">
                <a16:creationId xmlns:a16="http://schemas.microsoft.com/office/drawing/2014/main" id="{C54F1452-45D4-7462-D80A-0A37F965A98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2555" y="4700296"/>
            <a:ext cx="214604" cy="2146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icon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84</Words>
  <Application>Microsoft Office PowerPoint</Application>
  <PresentationFormat>自定义</PresentationFormat>
  <Paragraphs>77</Paragraphs>
  <Slides>75</Slides>
  <Notes>75</Notes>
  <HiddenSlides>0</HiddenSlides>
  <MMClips>0</MMClips>
  <ScaleCrop>false</ScaleCrop>
  <HeadingPairs>
    <vt:vector size="6" baseType="variant">
      <vt:variant>
        <vt:lpstr>已用的字体</vt:lpstr>
      </vt:variant>
      <vt:variant>
        <vt:i4>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75</vt:i4>
      </vt:variant>
    </vt:vector>
  </HeadingPairs>
  <TitlesOfParts>
    <vt:vector size="77" baseType="lpstr"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Vocabulary Showcase</dc:title>
  <dc:subject>## 大学英语单词学习
12个高级词汇展示与学习
</dc:subject>
  <dc:creator/>
  <cp:lastModifiedBy>Rgt Fov</cp:lastModifiedBy>
  <cp:revision>3</cp:revision>
  <dcterms:created xsi:type="dcterms:W3CDTF">2025-12-15T15:20:57Z</dcterms:created>
  <dcterms:modified xsi:type="dcterms:W3CDTF">2025-12-15T15:25:30Z</dcterms:modified>
</cp:coreProperties>
</file>